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764" r:id="rId2"/>
    <p:sldId id="846" r:id="rId3"/>
    <p:sldId id="847" r:id="rId4"/>
    <p:sldId id="844" r:id="rId5"/>
  </p:sldIdLst>
  <p:sldSz cx="12601575" cy="6858000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FF9D1D"/>
    <a:srgbClr val="0078FF"/>
    <a:srgbClr val="FF5B1D"/>
    <a:srgbClr val="CCFFCC"/>
    <a:srgbClr val="17375E"/>
    <a:srgbClr val="4FA3FF"/>
    <a:srgbClr val="FF7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2" autoAdjust="0"/>
    <p:restoredTop sz="99472" autoAdjust="0"/>
  </p:normalViewPr>
  <p:slideViewPr>
    <p:cSldViewPr snapToGrid="0" snapToObjects="1">
      <p:cViewPr>
        <p:scale>
          <a:sx n="81" d="100"/>
          <a:sy n="81" d="100"/>
        </p:scale>
        <p:origin x="648" y="-6"/>
      </p:cViewPr>
      <p:guideLst>
        <p:guide orient="horz" pos="2160"/>
        <p:guide pos="39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0A3D6307-C72F-4369-85F2-C16657017ECC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31263"/>
            <a:ext cx="2971800" cy="46355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latin typeface="+mn-lt"/>
              </a:defRPr>
            </a:lvl1pPr>
          </a:lstStyle>
          <a:p>
            <a:pPr>
              <a:defRPr/>
            </a:pPr>
            <a:fld id="{F27B6D72-3BC9-42BB-8ED4-C53D370A90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1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CCD847-8046-4A76-A1AB-CF3B606F54A6}" type="datetimeFigureOut">
              <a:rPr lang="es-MX"/>
              <a:pPr>
                <a:defRPr/>
              </a:pPr>
              <a:t>14/12/2017</a:t>
            </a:fld>
            <a:endParaRPr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698500"/>
            <a:ext cx="640556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s-MX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2302" tIns="46151" rIns="92302" bIns="4615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MX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FABDC2-D14A-4A10-A73C-02F37FADA547}" type="slidenum">
              <a:rPr lang="es-MX"/>
              <a:pPr>
                <a:defRPr/>
              </a:pPr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722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7013" y="698500"/>
            <a:ext cx="6405562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altLang="es-ES" dirty="0" smtClean="0"/>
          </a:p>
        </p:txBody>
      </p:sp>
      <p:sp>
        <p:nvSpPr>
          <p:cNvPr id="839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78462" indent="-260947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43788" indent="-2087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61303" indent="-2087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78818" indent="-208758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296333" indent="-2087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13848" indent="-2087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31363" indent="-2087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48878" indent="-20875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92D268-2268-4937-AD79-98ABA01C83CB}" type="slidenum">
              <a:rPr lang="es-ES" altLang="es-ES" sz="120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s-ES" altLang="es-ES" sz="12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118" y="2130427"/>
            <a:ext cx="10711339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0237" y="3886200"/>
            <a:ext cx="882110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BACB-2C18-4A40-BD5C-BAEC0BD507BB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2C51-5DE5-466D-8E85-8422F94215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A713E-40D0-4BD2-85BD-8311BCE0857B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EB95C-E1E9-4C3C-9296-D048CA881DF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6142" y="274640"/>
            <a:ext cx="283535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0079" y="274640"/>
            <a:ext cx="82960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7E3FD-4885-4AC7-89F1-BBF494A09329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56293-F63B-4C56-928C-1F5ABB03246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DCF0-10C9-4601-B218-28B0B0D94C78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3FF07-065D-43F1-BFF3-AA97B49FE73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438" y="4406902"/>
            <a:ext cx="1071133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38" y="2906713"/>
            <a:ext cx="1071133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A5C9F-2485-40C6-ADB9-356D50F2894A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1005-7784-4F98-9121-2D8A7D3FDF0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0080" y="1600202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5801" y="1600202"/>
            <a:ext cx="55656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2808-FCE4-4221-84F1-A545B0E5002E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F1518-B2C6-4D51-A758-247B36D26C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79" y="1535113"/>
            <a:ext cx="556788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79" y="2174875"/>
            <a:ext cx="556788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1426" y="1535113"/>
            <a:ext cx="5570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1426" y="2174875"/>
            <a:ext cx="55700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4F91-141F-4B62-BF58-F85AF2D33804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447E1-482F-48A8-B69A-5411211C572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4AFA-6B28-4BE5-8FE4-1FDAD5124DFB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9A54-92E1-4F6B-9D3D-64FD1048C5B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5795B-C9BA-467F-AEA0-779192F67441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5B1-755E-4C74-8E42-A98BBEC8404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cxnSp>
        <p:nvCxnSpPr>
          <p:cNvPr id="6" name="5 Conector recto"/>
          <p:cNvCxnSpPr/>
          <p:nvPr userDrawn="1"/>
        </p:nvCxnSpPr>
        <p:spPr>
          <a:xfrm>
            <a:off x="363071" y="6168094"/>
            <a:ext cx="113089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i653.photobucket.com/albums/uu256/netsemlimite/operadorasCell/logo-claro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374534" y="5640058"/>
            <a:ext cx="950560" cy="95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79" y="273050"/>
            <a:ext cx="41458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867" y="273052"/>
            <a:ext cx="704463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79" y="1435102"/>
            <a:ext cx="414583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314D4-7E91-4F3D-9214-6019897D11AC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527D0-9509-4660-AD27-36A25FF0AF3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9997" y="4800600"/>
            <a:ext cx="75609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9997" y="612775"/>
            <a:ext cx="756094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69997" y="5367338"/>
            <a:ext cx="75609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42655-4AA1-45D4-859F-F691824B9487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771F-3DD0-45B8-8AAD-66CEAB1AC77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30080" y="274638"/>
            <a:ext cx="113414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MX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0080" y="1600202"/>
            <a:ext cx="113414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080" y="6356352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A81611-DD75-495B-96D2-7F7E125A12E7}" type="datetimeFigureOut">
              <a:rPr lang="en-US"/>
              <a:pPr>
                <a:defRPr/>
              </a:pPr>
              <a:t>12/14/2017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5538" y="6356352"/>
            <a:ext cx="399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1130" y="6356352"/>
            <a:ext cx="29403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A2051E-72BC-4F45-8F07-70308D2C650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Rectángulo"/>
          <p:cNvSpPr/>
          <p:nvPr/>
        </p:nvSpPr>
        <p:spPr>
          <a:xfrm>
            <a:off x="48918" y="6563616"/>
            <a:ext cx="12502339" cy="12622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6754"/>
          <a:stretch/>
        </p:blipFill>
        <p:spPr>
          <a:xfrm>
            <a:off x="393700" y="1273175"/>
            <a:ext cx="11963400" cy="4223641"/>
          </a:xfrm>
          <a:prstGeom prst="rect">
            <a:avLst/>
          </a:prstGeom>
        </p:spPr>
      </p:pic>
      <p:pic>
        <p:nvPicPr>
          <p:cNvPr id="7" name="3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60" y="3880652"/>
            <a:ext cx="978744" cy="95406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378440" y="0"/>
            <a:ext cx="331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Oferta Navideña </a:t>
            </a:r>
          </a:p>
          <a:p>
            <a:pPr algn="ctr"/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Líneas nuevas</a:t>
            </a:r>
          </a:p>
        </p:txBody>
      </p:sp>
      <p:pic>
        <p:nvPicPr>
          <p:cNvPr id="3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64" y="1113694"/>
            <a:ext cx="2664436" cy="3118338"/>
          </a:xfrm>
          <a:prstGeom prst="rect">
            <a:avLst/>
          </a:prstGeom>
        </p:spPr>
      </p:pic>
      <p:pic>
        <p:nvPicPr>
          <p:cNvPr id="4" name="0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836" y="1282234"/>
            <a:ext cx="2790825" cy="2700020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801" y="1282234"/>
            <a:ext cx="2812934" cy="2740639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31163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15 por tan solo $40+IVA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71752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20 por tan solo $38+IVA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52801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25 por tan solo $64+IVA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042444" y="690905"/>
            <a:ext cx="3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HUAWEI Y5 2017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8188778" y="690905"/>
            <a:ext cx="3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SAMSUNG J710</a:t>
            </a:r>
          </a:p>
        </p:txBody>
      </p:sp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412" y="39047"/>
            <a:ext cx="910937" cy="7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504092" y="0"/>
            <a:ext cx="331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Oferta Navideña Renovaciones</a:t>
            </a:r>
          </a:p>
        </p:txBody>
      </p:sp>
      <p:pic>
        <p:nvPicPr>
          <p:cNvPr id="3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8" y="1409686"/>
            <a:ext cx="2790825" cy="2700020"/>
          </a:xfrm>
          <a:prstGeom prst="rect">
            <a:avLst/>
          </a:prstGeom>
        </p:spPr>
      </p:pic>
      <p:pic>
        <p:nvPicPr>
          <p:cNvPr id="4" name="3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662" y="1369066"/>
            <a:ext cx="2812934" cy="2740639"/>
          </a:xfrm>
          <a:prstGeom prst="rect">
            <a:avLst/>
          </a:prstGeo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70" y="1297686"/>
            <a:ext cx="2639042" cy="2883397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63403" y="761250"/>
            <a:ext cx="3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HUAWEI Y5 2017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15312" y="761250"/>
            <a:ext cx="3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SAMSUNG J710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8528074" y="820630"/>
            <a:ext cx="3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SAMSUNG J5 2017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31163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15 por tan solo $88+IVA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240970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20 por tan solo $144+IVA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658308" y="4419600"/>
            <a:ext cx="3402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a typeface="Verdana" pitchFamily="34" charset="0"/>
                <a:cs typeface="Verdana" pitchFamily="34" charset="0"/>
              </a:rPr>
              <a:t>Aplica a partir del Plan 25 por tan solo $184+IVA</a:t>
            </a:r>
          </a:p>
        </p:txBody>
      </p:sp>
      <p:pic>
        <p:nvPicPr>
          <p:cNvPr id="12" name="11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412" y="39047"/>
            <a:ext cx="910937" cy="79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0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095051"/>
            <a:ext cx="2474760" cy="16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AutoShape 4" descr="data:image/jpeg;base64,/9j/4AAQSkZJRgABAQAAAQABAAD/2wCEAAkGBxIHBhUIExMWExUVGCIXGBgWGB0gHxwiHB4cGB4dIh4cHCgiGx8lIBkcITEhJSksLjAuFx8zODQsNygtLiwBCgoKDg0OGhAQGiwkICQsLCwvLCwsLCwsLCwsNCw0LCwsLCwsLCwsLCwsLCwsLCwsLCwsLCwsLCwsLCwrLDQsLP/AABEIALwAyAMBIgACEQEDEQH/xAAcAAEAAgMBAQEAAAAAAAAAAAAABQYCBAcDAQj/xABDEAABAwIDBQUFBQYDCQEAAAABAAIDBBEFBiESMUFRYQcTInGBIzJCkaEUFRZisVKCwdHh8DNysiRDU5KiwtLi8Rf/xAAWAQEBAQAAAAAAAAAAAAAAAAAAAQL/xAAbEQEBAQEAAwEAAAAAAAAAAAAAARExQVFhIf/aAAwDAQACEQMRAD8A7iiIgIiICIiAiIgIiICIiAiIgIiICIiAiIgIiICIiAiIgIiICIiAiIgIiICIiAi+OcGN2ibAaklfI5BKzbaQ4HcQbhBkiIgIiICIiAiIgIiICIiAiIgIiICIiAiIgIiqmccWkwLEqWt27QueY5W8NbEO9Bf5ILWiA3F03IInNlM6sy3PTs94xm3pr/BU3sfxnvaeTCXHVvtGa8Do4ehsf3uitE2boGV1PA3xsqCWtlBGzdptbXW9yPmFXcx4AMt403NMA9m115oxwDtCW9Nd3P6WDoSLVw7EIsSpRUxPD2niD9DyPRbSgIiIIDOuPOy7g/2xjA9xeG2O7W54eX1W/gOKsxrCmV7BYPG48CNCFrZvwf78wCSiHvEbTP8AMNQuf9kmLGhxKTBZLjb1aCNzm6OFuBI/0q5+GusoiKAiIgIiICIiAiIgKIx7MEWBOi70OtK7ZDhaw3b9et/QqXVfzzhf3rluWK13NG23zbr+l0FgRQWScU+98txVBN3AbDteLdPqLH1U6gKFzjhv3tlual47O03zbqP0t6qaRBVuzjGPvbLTATd8Xs3c9PdPqP0KkaPGIcfoZmREks2mPa4EEGxFrFVKGL8Jdogibbuawbtwab7uWh+j144jN+Du0P7WTaCrHi5Ak6n0Ov7yuD5S0YxrsoaGaSQXcDxDmEk+VwrVgWIszblW5td7DHIOTrWP6g+qjMuxjAc2VODO9yo9vETbUm4c23H/ANVWsuNqcsZlrGRRd7BG4d6xu8NdtFjmjiQLqpHzBAcBywcWjk7qeCUxTRuPhlIOgtwdY6Eciup4fU/baFlVa220OtyuL2VHylVQYtm2tjZsywyBko2m3G0PCTY+a6ApVa2I4hFhtKamV4Y0cT+g5novSlqWVlM2oYdprhcEcQV44hh8OK032eVjZG3vY8wtmNgijEYAAAsAOCgwjqGSyOja5ri33gCCRfnyVLz7l4RD8SU42J4T3jrbngb724/wussqUwqosSoQSyQzvBkG+zr7Py1+a9cg1v3tlt+FS37yG8MgO+xuB+hH7qvBM5bzJBmGl72N3iA8bDvb/MdVMr855clqMMxuOWEO2tvZ0Bs7UAt+v1X6MSzDRERQEREBERAREQR5xmEYv91F1pbbQBG8dDx/opBUztIw17qNmNQ3EtMb3H7PH5HXyurDl3FW41g8deNNoajkRoR81RTMnynAM7VGAm2xIS9n+of9Jt+6uirnHaWw4PjlLmJgJIdsvF9+zqB6t2h6BdDpphUU7Z27nAOHqLpR6KsdoVdLhuCsq43FuzMzaI5X1HUdFL4oft2HzUkUlpQ0jwkbTSRceV1V8KqDnHIUlG83mDTG++/bbq0nz0+qQTWc8B/EGCGnBtI07cZ/MP57lVsXf+Nuz41Fvb05u8cnMHiHq03Vuyhif3tl2Gq3HZ2XDq3wn9FQqnDaqhz5VspCwd4zvTE/dKHe8OV7kn1KsStWhzOzE8oWe4R1dJsmKTS5FwBYnXltDyV3yXgs1DPPik8rJH1OyfBus0Gx9drdbS3VVnCsjSYxk1tJO3uZ4nOERI+E2NnW3gm+quOSaCfC8AbRVFtphIbY38PBKqXho44JXStY1rne8Q0AnzI3r7WMMlI9jdCWkA9SNFqVONw0+KNwwuJlc0u2WgmwHE23L1wrFIcXpBVwvD2HS458lkVjsoha3K3fC+097tvXiDb00TI2PTVGIVGCVL9uWFx2XGw2m3sdBy0Pk5emS4xhuO12E3Gkomb5SdOlgPUKudoj5MtZuhzDEBZ4s7kS3Qg+bSNenRa7RYMLf93do1TR/DURtlHm3Q/xUPj1PU4f2iA0jmMdUR38fukjQ366ArZzdOzGxQ4lSu9uXEwu+EkWJjceDuQPJ3NYwVcuYs7UtT9nkh7hju922mwJvoCQL9PVBZMlYA7L2D/ZXuD3ucXuIGgJAFh8lPoiyC1cQr48Np+/kdsi9hzJO4AbyTyWni+ONoZ20TGmad/uxtPD9pxsdhvUrDDMGc2q+8ah3ezkafsR8wwHd57yg96Z01e4TOvCwG7W6bTv837I/KNeqkkRAREQEREGMjBLGYyLgixHQrn+UpDlbM0mXZHezk8cRPM7vK408x1XQlRu1TDHT4WzFY9H07r3G+xtuI5EA/NWehKdolAK/Kco4sHeD93+l1Fdk2LmtwV2HuvtQEWv+y65HyII+Sxpc50+L5SkimkaybuXBzXfEdki453K0mF+DUWH5jNw0RtgnbbXZd7rvIfyV8YN/Ej+HO0GKsAIirB3b7btsGwP1HzKiZK8ZH7QJGvuKeq8ZPBtydetiT6OVj7TqIVmUZJQPFERI0jhbQ29Cq3mKrhzDlajx6UbQhlDJh0dYP3dWgoNqkxePJ+dJ6CQ2gqSJWO4NLt58j/AKVrCP/02nkab7dO69tb6m3otCTIR/EEdZJK2WkiaQGSE3a2xIbfcWgnffgoqlqqKnzvSGiaY2uLmyEghrg7RttreLg6hB1ZEVMy3jEwzpV4NM8vAO3Ff4Rv2d3Jw/wCXqsjJwFJ2oBx/39Np0LT/AEUVlOoOW85z5efpHK4viv8AMW8xp5tUj2iu+7Z6TH2jWCXZeRv2Hbx9PmVj2k4M+uoY8bgPtKfxi3Fujr3/AC2v6laRhnac5dzHT5jB8DvYygDhq6/XS+n5RzWXaoxlfkz7U1wIa9r2ka3v4f8AuXhnKpZmbs5OIMNy3Zeejho4HlvK2MOyLDNBFKJ53QHZlEDnAsuQCPToisKrs/bLVxVkEroA1zZTFYlgcLEkDaFjwV6RYyPETDI4gAC5J3BS0ZKuV2MyYjUnDqKziP8AEnvdkfQftu6XWjJWy5xlNNTuMVI02km+KTm1nIcz1Vow+hjw2jbSRNDGNFgB/ep6oPDB8IjwqI7N3Pdq+R2rnnmT/DcFIIigIiICIiAiIgLyqoG1VM6ncLtcC0+R0XqiDn2R3Np6qTKlUxj3QkuiL2g3ad9r+h9TyV2xTD2Ynhr6B/uvbs+XI+ipXaXQPoaiLM0PvwkB/UcCem8Ho5XTCMRZi2HMrme68X8uYPUK32kVfAA7FMuT5XkcGzQN7lx3ixHgd1BH6KJxbs5kgwr7NSS++1omY/c9zdzgfh3nRWDNcZwiujzMwX7v2c7R8UZO/wA2nVWeGVs8IlabtcLgjiDqruHVXz1PJh+Q5Bfx7DWEg87NP8V8zJln7Vg1P3LR31KWuj3C+za7fW1/ML37Rqf7Tk6cfsgO+RBUxgtSKzCIqka7UbT9AoqKrMwuoc3RYQ9rRHMy7Ha32hwPD/6FUM8VP4d7QqfFgPC9o2/IHYd9CCrJ2kUJlwUYlGPa0rxKw8gCNoeWgPooPOtNFmTEsMkcSI5w8eHfqGHj10ViLrjtGzGsvyQXBbJHdruG7aaf0KpeSc6QzZbdQ1Lg10UZA2tz2gWAHMgaW8l6Q47LlTCH4JUxPc5jSynka0lsoOgHQi+6/wDWdydgLKfKUFJPGx5tt2e0GxcdriN6eFVXKGRhiGWGTGomiEwvIxttlwBNtPnr1XTKWnbSUzadujWNDR5AWCzYwRsDAAANABuCxnmbTwmZxDWtFyTuAUt0hPM2nhMziGtaLkncAqcDJnmW1nQ0LT5On/8AFg/vp8ja/PU/em7KFjtG7jMRxP5VdWNDGhgFgNABwTgwpoG0sAgY0Na0WAG4BeiIoCIiAiIgIiICIiAiIg8K+kbX0T6R4u17S0+q5/2dVT8DxqbK0x3HajPDTfbo4Wd6FdHUFjWW24ni0GKB5jkhde4HvN37O/Tz6lWCZqIW1MDoHDaa4WIPEHRVHLMjsuYw7LcjiY3XfTPOlx8TOpFx9VclDZowJuOYf3d9mVniieNC13DXkbC6CVqYG1VO6Bwu1wLSOYOiq3ZxVOGFPwiQ+0pXmMjprsny3/JTmX6qWswlks8Zjl3PaeY0v5HeoTM+HVFDibcw0jdt4GzNF/xGjUW/MP5er4LRUwtqKd0LhdrgWkdCLFcyyJSNzTl+Klc8tdRTh4trdvvAdBcEX/KrDX50iqsNdBDHM+d7LNi7twcC4W1NrAC+9Q2WsG/BmZaeBzriqhLXX4PbZxAtw1/VWDpKIiyMXvEbC8mwGpJVGkkdn2v7pt20MTvE7jM4cOjf78vmJ1L88YicJgdaljI7+UfGd+y3n/Z5K7UdKyipW00bQ1jRYAcFeDKCFtPCIWNDWtFgALAL0RFAREQEREBERAREQEREBERAREQEREBERAVX7RKN02Bfbmf4lM8TMP8Al3/T9FaFhLGJojE4XDhYg8QdCkGFFUtrKRlS03a9ocPUXVQzDiEmY8TOWqV2y0D/AGmUfCD8I6m392Kh6DFqmGmdkyBp+0RvdH3t9GR7w/ntWKvOXcDiwDDxSR3PFzjvceZV4NjCsNiwmhbRxNDWtHz6nmStxEUBERAREQEREBERAREQEREBERAREQEREBERAUVmLGmYNRbZIMj9ImcXu0AAHmRfzUnJIImbbiGgbyTYKoZXpX47iRzNOLDVtMw/Cw38R6n+fRII7D8NkyvmaDEJn946sBjmcbWbIbOaAeRtb0XQlC5vwk4xgL6dvvjxxnk5uo/l6rYy5ioxrBY68fE3xDkRoR81aJJERQEREBERAREQEREBERAREQEREBERAREQEREFZzFh02PYpHh5BbSt8cpNvaEEFrRxtz9VZWNDGhoFgNABwX1EBV7B8PkwjME8TWk08/tWkW8D9zwejtCPJWF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214402" y="-144463"/>
            <a:ext cx="420053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C" altLang="es-ES" sz="1800" dirty="0">
              <a:latin typeface="Arial" charset="0"/>
            </a:endParaRPr>
          </a:p>
        </p:txBody>
      </p:sp>
      <p:pic>
        <p:nvPicPr>
          <p:cNvPr id="8" name="3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60" y="5651500"/>
            <a:ext cx="978744" cy="954067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5803900" y="5219701"/>
            <a:ext cx="45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latin typeface="Franklin Gothic Book" panose="020B0503020102020204" pitchFamily="34" charset="0"/>
              </a:rPr>
              <a:t>Jorge Pérez.</a:t>
            </a:r>
            <a:r>
              <a:rPr lang="es-ES" sz="2400" dirty="0">
                <a:latin typeface="Franklin Gothic Book" panose="020B0503020102020204" pitchFamily="34" charset="0"/>
              </a:rPr>
              <a:t/>
            </a:r>
            <a:br>
              <a:rPr lang="es-ES" sz="2400" dirty="0">
                <a:latin typeface="Franklin Gothic Book" panose="020B0503020102020204" pitchFamily="34" charset="0"/>
              </a:rPr>
            </a:br>
            <a:r>
              <a:rPr lang="es-ES" sz="16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Asesor de Soluciones </a:t>
            </a:r>
            <a:r>
              <a:rPr lang="es-ES" sz="16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Empresariales</a:t>
            </a:r>
            <a:r>
              <a:rPr lang="es-ES" dirty="0">
                <a:latin typeface="Franklin Gothic Book" panose="020B0503020102020204" pitchFamily="34" charset="0"/>
              </a:rPr>
              <a:t/>
            </a:r>
            <a:br>
              <a:rPr lang="es-ES" dirty="0">
                <a:latin typeface="Franklin Gothic Book" panose="020B0503020102020204" pitchFamily="34" charset="0"/>
              </a:rPr>
            </a:br>
            <a:r>
              <a:rPr lang="es-ES" dirty="0" smtClean="0">
                <a:latin typeface="Franklin Gothic Book" panose="020B0503020102020204" pitchFamily="34" charset="0"/>
              </a:rPr>
              <a:t>Celular</a:t>
            </a:r>
            <a:r>
              <a:rPr lang="es-ES" dirty="0">
                <a:latin typeface="Franklin Gothic Book" panose="020B0503020102020204" pitchFamily="34" charset="0"/>
              </a:rPr>
              <a:t>: </a:t>
            </a:r>
            <a:r>
              <a:rPr lang="es-ES" dirty="0" smtClean="0">
                <a:latin typeface="Franklin Gothic Book" panose="020B0503020102020204" pitchFamily="34" charset="0"/>
              </a:rPr>
              <a:t>0993045583 / 0995621237</a:t>
            </a:r>
          </a:p>
          <a:p>
            <a:r>
              <a:rPr lang="es-ES" dirty="0" smtClean="0">
                <a:latin typeface="Franklin Gothic Book" panose="020B0503020102020204" pitchFamily="34" charset="0"/>
              </a:rPr>
              <a:t>jperezy@claro.com.ec</a:t>
            </a:r>
            <a:endParaRPr lang="es-ES" dirty="0">
              <a:latin typeface="Franklin Gothic Book" panose="020B0503020102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r="7685"/>
          <a:stretch/>
        </p:blipFill>
        <p:spPr>
          <a:xfrm>
            <a:off x="634455" y="0"/>
            <a:ext cx="11430545" cy="40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33571</TotalTime>
  <Words>91</Words>
  <Application>Microsoft Office PowerPoint</Application>
  <PresentationFormat>Personalizado</PresentationFormat>
  <Paragraphs>17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. .</dc:creator>
  <cp:lastModifiedBy>Vicepresidencia AFESE</cp:lastModifiedBy>
  <cp:revision>786</cp:revision>
  <cp:lastPrinted>2012-02-15T18:30:57Z</cp:lastPrinted>
  <dcterms:created xsi:type="dcterms:W3CDTF">2010-09-30T21:44:53Z</dcterms:created>
  <dcterms:modified xsi:type="dcterms:W3CDTF">2017-12-14T17:35:53Z</dcterms:modified>
</cp:coreProperties>
</file>